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embeddedFontLst>
    <p:embeddedFont>
      <p:font typeface="Walter Turncoat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WalterTurnco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2d6fc0ae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e2d6fc0a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2d6fc0ae_0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2d6fc0a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e2d6fc0ae_0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e2d6fc0a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e2d6fc0ae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e2d6fc0a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2d6fc0ae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e2d6fc0a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2d6fc0ae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e2d6fc0a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2d6fc0ae_0_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e2d6fc0a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e2d6fc0ae_0_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e2d6fc0a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2d6fc0ae_0_4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e2d6fc0a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e2d6fc0ae_0_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e2d6fc0a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e2d6fc0ae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e2d6fc0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2d6fc0ae_0_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e2d6fc0a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e2d6fc0ae_0_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e2d6fc0a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e2d6fc0ae_0_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e2d6fc0a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2d6fc0ae_0_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e2d6fc0a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2d6fc0ae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2d6fc0a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2d6fc0ae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e2d6fc0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2d6fc0ae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e2d6fc0a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2d6fc0ae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e2d6fc0a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2d6fc0ae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e2d6fc0a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2d6fc0ae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2d6fc0a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2d6fc0ae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e2d6fc0a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37.png"/><Relationship Id="rId9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5.png"/><Relationship Id="rId8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.png"/><Relationship Id="rId13" Type="http://schemas.openxmlformats.org/officeDocument/2006/relationships/image" Target="../media/image10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5" Type="http://schemas.openxmlformats.org/officeDocument/2006/relationships/image" Target="../media/image16.png"/><Relationship Id="rId14" Type="http://schemas.openxmlformats.org/officeDocument/2006/relationships/image" Target="../media/image18.png"/><Relationship Id="rId17" Type="http://schemas.openxmlformats.org/officeDocument/2006/relationships/image" Target="../media/image20.png"/><Relationship Id="rId16" Type="http://schemas.openxmlformats.org/officeDocument/2006/relationships/image" Target="../media/image5.png"/><Relationship Id="rId5" Type="http://schemas.openxmlformats.org/officeDocument/2006/relationships/image" Target="../media/image9.png"/><Relationship Id="rId19" Type="http://schemas.openxmlformats.org/officeDocument/2006/relationships/image" Target="../media/image11.png"/><Relationship Id="rId6" Type="http://schemas.openxmlformats.org/officeDocument/2006/relationships/image" Target="../media/image15.png"/><Relationship Id="rId18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7.png"/><Relationship Id="rId5" Type="http://schemas.openxmlformats.org/officeDocument/2006/relationships/image" Target="../media/image59.png"/><Relationship Id="rId6" Type="http://schemas.openxmlformats.org/officeDocument/2006/relationships/image" Target="../media/image44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21.png"/><Relationship Id="rId6" Type="http://schemas.openxmlformats.org/officeDocument/2006/relationships/image" Target="../media/image32.pn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3557900" y="3230550"/>
            <a:ext cx="55302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Walter Turncoat"/>
              <a:buChar char="●"/>
            </a:pPr>
            <a:r>
              <a:rPr lang="en" sz="2800">
                <a:solidFill>
                  <a:srgbClr val="07376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 not share personal information on the internet </a:t>
            </a:r>
            <a:endParaRPr sz="2800">
              <a:solidFill>
                <a:srgbClr val="07376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4064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Walter Turncoat"/>
              <a:buChar char="●"/>
            </a:pPr>
            <a:r>
              <a:rPr lang="en" sz="2800">
                <a:solidFill>
                  <a:srgbClr val="07376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 not be online too long </a:t>
            </a:r>
            <a:endParaRPr sz="2800">
              <a:solidFill>
                <a:srgbClr val="07376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4064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Walter Turncoat"/>
              <a:buChar char="●"/>
            </a:pPr>
            <a:r>
              <a:rPr lang="en" sz="2800">
                <a:solidFill>
                  <a:srgbClr val="07376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 not go on websites you cannot be on</a:t>
            </a:r>
            <a:endParaRPr sz="2800">
              <a:solidFill>
                <a:srgbClr val="07376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-4064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Walter Turncoat"/>
              <a:buChar char="●"/>
            </a:pPr>
            <a:r>
              <a:rPr lang="en" sz="2800">
                <a:solidFill>
                  <a:srgbClr val="07376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 not have conversation with people you do not know online </a:t>
            </a:r>
            <a:endParaRPr sz="2800">
              <a:solidFill>
                <a:srgbClr val="07376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7376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1051" y="1382238"/>
            <a:ext cx="1693327" cy="43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0375" y="1318116"/>
            <a:ext cx="1945062" cy="42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6639" y="2154000"/>
            <a:ext cx="1693325" cy="4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2978" y="3216547"/>
            <a:ext cx="1089235" cy="42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53539" y="3983608"/>
            <a:ext cx="1562034" cy="43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5068" y="3602475"/>
            <a:ext cx="1579989" cy="430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8653" y="2161613"/>
            <a:ext cx="2142560" cy="42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4338" y="4033371"/>
            <a:ext cx="1891198" cy="43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128900" y="2341050"/>
            <a:ext cx="8894700" cy="4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When I chat online with friends I want to make sure I use a nickname because I want to stay safe on the internet. I choose a nickname that does not give any information about myself but my friends still recognize me. If we are chatting and someone we do not know comes into the chat, I can leave the chat or tell an adult. </a:t>
            </a:r>
            <a:endParaRPr sz="3000">
              <a:solidFill>
                <a:srgbClr val="07376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1042750" y="2612900"/>
            <a:ext cx="2412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6286525" y="3710300"/>
            <a:ext cx="2412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2701100" y="4811525"/>
            <a:ext cx="2412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/>
        </p:nvSpPr>
        <p:spPr>
          <a:xfrm>
            <a:off x="0" y="2495725"/>
            <a:ext cx="61491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Our footprint is important because people can google or search my name and find out things about me online. The less I share the less others know about my personal life. I need to constantly think before I post or chat to people. </a:t>
            </a:r>
            <a:endParaRPr sz="3000">
              <a:solidFill>
                <a:srgbClr val="073763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335150" y="1670725"/>
            <a:ext cx="27588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copy/paste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283575" y="1516025"/>
            <a:ext cx="39576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4702900" y="3138000"/>
            <a:ext cx="39576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/>
        </p:nvSpPr>
        <p:spPr>
          <a:xfrm>
            <a:off x="1727375" y="1296900"/>
            <a:ext cx="73092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3748975" y="3679400"/>
            <a:ext cx="5287500" cy="29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/>
        </p:nvSpPr>
        <p:spPr>
          <a:xfrm>
            <a:off x="4201025" y="4353700"/>
            <a:ext cx="34821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1965500" y="3158775"/>
            <a:ext cx="2888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4853900" y="5548625"/>
            <a:ext cx="33705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/>
        </p:nvSpPr>
        <p:spPr>
          <a:xfrm>
            <a:off x="1778950" y="2405500"/>
            <a:ext cx="73650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1778950" y="5148975"/>
            <a:ext cx="7365000" cy="15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817" y="5728100"/>
            <a:ext cx="2144998" cy="51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9200" y="1925388"/>
            <a:ext cx="2144998" cy="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7375" y="5724292"/>
            <a:ext cx="2144998" cy="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9375" y="6073996"/>
            <a:ext cx="2144998" cy="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30126" y="2560563"/>
            <a:ext cx="2144998" cy="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5126" y="3125442"/>
            <a:ext cx="2144998" cy="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30800" y="6159575"/>
            <a:ext cx="2144998" cy="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30127" y="2003300"/>
            <a:ext cx="2144998" cy="51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85801" y="6073996"/>
            <a:ext cx="2144998" cy="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536952" y="5857060"/>
            <a:ext cx="2144998" cy="51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5118" y="2003300"/>
            <a:ext cx="2144998" cy="51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731900" y="5452879"/>
            <a:ext cx="2144998" cy="51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714118" y="5339811"/>
            <a:ext cx="2144998" cy="51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67368" y="6159583"/>
            <a:ext cx="2144998" cy="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2400" y="6159585"/>
            <a:ext cx="2144998" cy="52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85118" y="2560563"/>
            <a:ext cx="2144998" cy="52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575" y="5375525"/>
            <a:ext cx="4004649" cy="65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0450" y="5909483"/>
            <a:ext cx="4004649" cy="65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050" y="5589691"/>
            <a:ext cx="4004649" cy="65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150" y="5909474"/>
            <a:ext cx="4004649" cy="65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72525" y="5752307"/>
            <a:ext cx="4004649" cy="65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50276" y="6029699"/>
            <a:ext cx="4004649" cy="64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81851" y="5375536"/>
            <a:ext cx="4004649" cy="65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69801" y="5157386"/>
            <a:ext cx="4004649" cy="654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/>
        </p:nvSpPr>
        <p:spPr>
          <a:xfrm>
            <a:off x="322275" y="1387125"/>
            <a:ext cx="27588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copy/paste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/>
        </p:nvSpPr>
        <p:spPr>
          <a:xfrm>
            <a:off x="116000" y="1838300"/>
            <a:ext cx="8907600" cy="19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118200" y="4414225"/>
            <a:ext cx="8907600" cy="23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1468150" y="3103900"/>
            <a:ext cx="2888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05650" y="4326250"/>
            <a:ext cx="2888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5833600" y="4326250"/>
            <a:ext cx="2888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812925" y="5572100"/>
            <a:ext cx="2888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532" y="4859875"/>
            <a:ext cx="3362051" cy="92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532" y="5782804"/>
            <a:ext cx="3362051" cy="86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24732" y="5782796"/>
            <a:ext cx="3362051" cy="86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4732" y="4868875"/>
            <a:ext cx="3362051" cy="90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0" y="1851175"/>
            <a:ext cx="9144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0" y="2918400"/>
            <a:ext cx="9144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0" y="4064975"/>
            <a:ext cx="9144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0" y="5287750"/>
            <a:ext cx="91440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219125" y="2702000"/>
            <a:ext cx="4086600" cy="3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754450" y="2702000"/>
            <a:ext cx="4086600" cy="3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?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335150" y="1670725"/>
            <a:ext cx="27588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copy/paste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5322550" y="2407800"/>
            <a:ext cx="2888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5835900" y="3655925"/>
            <a:ext cx="2888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4505825" y="4852475"/>
            <a:ext cx="2888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73763"/>
                </a:solidFill>
              </a:rPr>
              <a:t>?</a:t>
            </a:r>
            <a:endParaRPr sz="4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335150" y="1670725"/>
            <a:ext cx="27588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73763"/>
                </a:solidFill>
              </a:rPr>
              <a:t>copy/paste</a:t>
            </a:r>
            <a:endParaRPr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